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48" d="100"/>
          <a:sy n="48" d="100"/>
        </p:scale>
        <p:origin x="-8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96D43B-567A-4DF2-939C-CC271002D2D2}" type="datetimeFigureOut">
              <a:rPr lang="en-US" smtClean="0"/>
              <a:t>11/24/2013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FF565D-C085-4BA9-813C-80345AD4327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utocww.colorado.edu/~blackmon/E64ContentFiles/WorldHistory/AbolitionistMovement.html" TargetMode="External"/><Relationship Id="rId2" Type="http://schemas.openxmlformats.org/officeDocument/2006/relationships/hyperlink" Target="http://www.sparknotes.com/philosophy/civildisobedience/study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066800"/>
            <a:ext cx="84582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Abolitionist - Underground </a:t>
            </a:r>
            <a:r>
              <a:rPr lang="en-US" dirty="0" smtClean="0"/>
              <a:t>Rail Road </a:t>
            </a:r>
            <a:r>
              <a:rPr lang="en-US" dirty="0" smtClean="0"/>
              <a:t> and </a:t>
            </a:r>
            <a:r>
              <a:rPr lang="en-US" dirty="0" smtClean="0"/>
              <a:t>racial rights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4038600"/>
            <a:ext cx="2819400" cy="914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Jakaylan James</a:t>
            </a:r>
          </a:p>
          <a:p>
            <a:r>
              <a:rPr lang="en-US" sz="2000" dirty="0" smtClean="0"/>
              <a:t>November 22, 2013</a:t>
            </a:r>
          </a:p>
          <a:p>
            <a:r>
              <a:rPr lang="en-US" sz="2000" dirty="0" smtClean="0"/>
              <a:t>American lit.</a:t>
            </a:r>
          </a:p>
          <a:p>
            <a:r>
              <a:rPr lang="en-US" sz="2000" dirty="0" smtClean="0"/>
              <a:t>2A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4541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www.sparknotes.com/philosophy/civildisobedience/study.html</a:t>
            </a:r>
            <a:endParaRPr lang="en-US" dirty="0" smtClean="0"/>
          </a:p>
          <a:p>
            <a:r>
              <a:rPr lang="en-US" dirty="0">
                <a:hlinkClick r:id="rId3"/>
              </a:rPr>
              <a:t>http://autocww.colorado.edu/~</a:t>
            </a:r>
            <a:r>
              <a:rPr lang="en-US" dirty="0" smtClean="0">
                <a:hlinkClick r:id="rId3"/>
              </a:rPr>
              <a:t>blackmon/E64ContentFiles/WorldHistory/AbolitionistMovement.html</a:t>
            </a:r>
            <a:endParaRPr lang="en-US" dirty="0" smtClean="0"/>
          </a:p>
          <a:p>
            <a:r>
              <a:rPr lang="en-US"/>
              <a:t>http://www.historynet.com/abolitionist-movement</a:t>
            </a:r>
          </a:p>
        </p:txBody>
      </p:sp>
    </p:spTree>
    <p:extLst>
      <p:ext uri="{BB962C8B-B14F-4D97-AF65-F5344CB8AC3E}">
        <p14:creationId xmlns:p14="http://schemas.microsoft.com/office/powerpoint/2010/main" val="3222759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Event….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 the abolitionist or anti-slavery movement slaves were being shipped across the ocean to various countries in exchange for raw materials and manufactured goods.</a:t>
            </a:r>
          </a:p>
          <a:p>
            <a:r>
              <a:rPr lang="en-US" dirty="0" smtClean="0"/>
              <a:t>The slaves would work for the west indies who had the highest bid in the auctions the held.</a:t>
            </a:r>
          </a:p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70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the event…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In the early 1830’s the national negro convention was founded. Its goal was to protect the rights of freed African Americans in the </a:t>
            </a:r>
            <a:r>
              <a:rPr lang="en-US" sz="2200" dirty="0" smtClean="0"/>
              <a:t>U.S</a:t>
            </a:r>
          </a:p>
          <a:p>
            <a:r>
              <a:rPr lang="en-US" sz="2200" dirty="0" smtClean="0"/>
              <a:t>In 1834 the female Boston anti-slavery society was formed. </a:t>
            </a:r>
          </a:p>
          <a:p>
            <a:r>
              <a:rPr lang="en-US" sz="2200" dirty="0" smtClean="0"/>
              <a:t>In the 1850’s the underground Railroad was established. </a:t>
            </a:r>
          </a:p>
          <a:p>
            <a:r>
              <a:rPr lang="en-US" sz="2200" dirty="0" smtClean="0"/>
              <a:t>This operation was ran by many African Americans such as Harriet Tubman and Fredrick Douglas.</a:t>
            </a:r>
          </a:p>
          <a:p>
            <a:r>
              <a:rPr lang="en-US" sz="2200" dirty="0" smtClean="0"/>
              <a:t>This operation actually began during the colonial period, however once it reached its height it began to leading into the civil war.</a:t>
            </a:r>
          </a:p>
          <a:p>
            <a:r>
              <a:rPr lang="en-US" sz="2200" dirty="0" smtClean="0"/>
              <a:t>An act such as Fugitive slave act of 1850’ increased the under ground rail roads popularity and activity. </a:t>
            </a:r>
          </a:p>
          <a:p>
            <a:r>
              <a:rPr lang="en-US" sz="2200" dirty="0" smtClean="0"/>
              <a:t>This under ground railroad operation had one important goal and that was to accomplish the safe arrival of run away slaves to Canada.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170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Racial Rights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this period of times African Americans had no social ,political ,or religious rights at all.</a:t>
            </a:r>
          </a:p>
          <a:p>
            <a:r>
              <a:rPr lang="en-US" dirty="0" smtClean="0"/>
              <a:t>Only white males had a right to vote </a:t>
            </a:r>
          </a:p>
          <a:p>
            <a:r>
              <a:rPr lang="en-US" dirty="0" smtClean="0"/>
              <a:t>Most of the women involved in </a:t>
            </a:r>
            <a:r>
              <a:rPr lang="en-US" dirty="0"/>
              <a:t>the abolitionists act </a:t>
            </a:r>
            <a:r>
              <a:rPr lang="en-US" dirty="0" smtClean="0"/>
              <a:t>began to demand equal rights in their own lives and experience.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665" y="4516687"/>
            <a:ext cx="3309938" cy="206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054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this event…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significance about this movement was that  it ended slavery.</a:t>
            </a:r>
          </a:p>
          <a:p>
            <a:r>
              <a:rPr lang="en-US" dirty="0" smtClean="0"/>
              <a:t>However, it did not end racism nor did it </a:t>
            </a:r>
            <a:r>
              <a:rPr lang="en-US" dirty="0" smtClean="0"/>
              <a:t>establish </a:t>
            </a:r>
            <a:r>
              <a:rPr lang="en-US" dirty="0" smtClean="0"/>
              <a:t>social , or political rights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7054">
            <a:off x="6667664" y="3894271"/>
            <a:ext cx="223837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179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Perceived Injustice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northerners realized that slavery was very popular in the south, they also knew that the declaration of independence didn’t support that eithe</a:t>
            </a:r>
            <a:r>
              <a:rPr lang="en-US" dirty="0" smtClean="0"/>
              <a:t>r they believed that “All men were create equal”.</a:t>
            </a:r>
          </a:p>
          <a:p>
            <a:r>
              <a:rPr lang="en-US" dirty="0" smtClean="0"/>
              <a:t>African Americans who were active in the anti- slavery was rarely being heard outside the black community.</a:t>
            </a:r>
          </a:p>
          <a:p>
            <a:r>
              <a:rPr lang="en-US" dirty="0" smtClean="0"/>
              <a:t>They was still vey positive and still influential.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62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success story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underground railroad was created </a:t>
            </a:r>
          </a:p>
          <a:p>
            <a:r>
              <a:rPr lang="en-US" dirty="0" smtClean="0"/>
              <a:t>Emancipation Proclamation </a:t>
            </a:r>
          </a:p>
          <a:p>
            <a:r>
              <a:rPr lang="en-US" dirty="0" smtClean="0"/>
              <a:t>“</a:t>
            </a:r>
            <a:r>
              <a:rPr lang="en-US" i="1" dirty="0" smtClean="0"/>
              <a:t>uncle Tom’s Cabin</a:t>
            </a:r>
            <a:r>
              <a:rPr lang="en-US" dirty="0" smtClean="0"/>
              <a:t>” was created by Harriet Beecher.</a:t>
            </a:r>
          </a:p>
          <a:p>
            <a:r>
              <a:rPr lang="en-US" dirty="0" smtClean="0"/>
              <a:t>Congress divided territories so that north included all free states.</a:t>
            </a:r>
          </a:p>
          <a:p>
            <a:r>
              <a:rPr lang="en-US" dirty="0" smtClean="0"/>
              <a:t>“ </a:t>
            </a:r>
            <a:r>
              <a:rPr lang="en-US" i="1" dirty="0" smtClean="0"/>
              <a:t>American Anti-Slavery Society</a:t>
            </a:r>
            <a:r>
              <a:rPr lang="en-US" dirty="0" smtClean="0"/>
              <a:t>” was created by Garrison.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898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failures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breaking of the “American Anti-Slavery Society.</a:t>
            </a:r>
          </a:p>
          <a:p>
            <a:r>
              <a:rPr lang="en-US" dirty="0" smtClean="0"/>
              <a:t>The movement of African Americans Africa.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4526">
            <a:off x="6320444" y="4490682"/>
            <a:ext cx="26003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1205">
            <a:off x="176626" y="3984083"/>
            <a:ext cx="2895600" cy="1804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164" y="3650972"/>
            <a:ext cx="27336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818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&amp;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Thoreau’s believe was that an individual should look inward  for how they should live their lives and to optimistic to themselves.</a:t>
            </a:r>
          </a:p>
          <a:p>
            <a:r>
              <a:rPr lang="en-US" dirty="0" smtClean="0"/>
              <a:t>Thoreau also believed that an individual should decide their future.</a:t>
            </a:r>
          </a:p>
          <a:p>
            <a:r>
              <a:rPr lang="en-US" dirty="0" smtClean="0"/>
              <a:t>Abolitionist believed that slavery was “un-American” and they also believed that “All men were create equal.”</a:t>
            </a:r>
          </a:p>
          <a:p>
            <a:r>
              <a:rPr lang="en-US" dirty="0" smtClean="0"/>
              <a:t>They both believed in morals and that each individual deserved the best in live.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1988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224</TotalTime>
  <Words>490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Abolitionist - Underground Rail Road  and racial rights </vt:lpstr>
      <vt:lpstr>Before The Event….</vt:lpstr>
      <vt:lpstr>During the event…</vt:lpstr>
      <vt:lpstr>Racial Rights …</vt:lpstr>
      <vt:lpstr>After this event…</vt:lpstr>
      <vt:lpstr>Perceived Injustice </vt:lpstr>
      <vt:lpstr>The success story …</vt:lpstr>
      <vt:lpstr>The failures </vt:lpstr>
      <vt:lpstr>Compare &amp; Contrast</vt:lpstr>
      <vt:lpstr>Work Cited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Abolitionist -Underground Rail Road and racial rights</dc:title>
  <dc:creator>Andrea</dc:creator>
  <cp:lastModifiedBy>Andrea</cp:lastModifiedBy>
  <cp:revision>19</cp:revision>
  <dcterms:created xsi:type="dcterms:W3CDTF">2013-11-24T02:03:44Z</dcterms:created>
  <dcterms:modified xsi:type="dcterms:W3CDTF">2013-11-25T01:48:12Z</dcterms:modified>
</cp:coreProperties>
</file>